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051B27-E08E-41D1-9C2B-D15E3958970E}" v="1" dt="2023-06-13T14:18:05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mus Dobos" userId="9f5eda2b-5023-4474-96c2-3a9f1949f1f5" providerId="ADAL" clId="{DE051B27-E08E-41D1-9C2B-D15E3958970E}"/>
    <pc:docChg chg="custSel addSld modSld">
      <pc:chgData name="Remus Dobos" userId="9f5eda2b-5023-4474-96c2-3a9f1949f1f5" providerId="ADAL" clId="{DE051B27-E08E-41D1-9C2B-D15E3958970E}" dt="2023-06-13T14:18:16.709" v="9" actId="1076"/>
      <pc:docMkLst>
        <pc:docMk/>
      </pc:docMkLst>
      <pc:sldChg chg="addSp delSp modSp new mod">
        <pc:chgData name="Remus Dobos" userId="9f5eda2b-5023-4474-96c2-3a9f1949f1f5" providerId="ADAL" clId="{DE051B27-E08E-41D1-9C2B-D15E3958970E}" dt="2023-06-13T14:18:16.709" v="9" actId="1076"/>
        <pc:sldMkLst>
          <pc:docMk/>
          <pc:sldMk cId="1407130246" sldId="256"/>
        </pc:sldMkLst>
        <pc:spChg chg="del">
          <ac:chgData name="Remus Dobos" userId="9f5eda2b-5023-4474-96c2-3a9f1949f1f5" providerId="ADAL" clId="{DE051B27-E08E-41D1-9C2B-D15E3958970E}" dt="2023-06-13T14:17:58.914" v="1" actId="478"/>
          <ac:spMkLst>
            <pc:docMk/>
            <pc:sldMk cId="1407130246" sldId="256"/>
            <ac:spMk id="2" creationId="{FF2B65BE-FE27-F735-0F81-EB8E54D3D6A9}"/>
          </ac:spMkLst>
        </pc:spChg>
        <pc:spChg chg="del">
          <ac:chgData name="Remus Dobos" userId="9f5eda2b-5023-4474-96c2-3a9f1949f1f5" providerId="ADAL" clId="{DE051B27-E08E-41D1-9C2B-D15E3958970E}" dt="2023-06-13T14:18:00.249" v="2" actId="478"/>
          <ac:spMkLst>
            <pc:docMk/>
            <pc:sldMk cId="1407130246" sldId="256"/>
            <ac:spMk id="3" creationId="{AC0565D6-B2C7-E0A9-CBA0-DBC051AF4B41}"/>
          </ac:spMkLst>
        </pc:spChg>
        <pc:picChg chg="add mod">
          <ac:chgData name="Remus Dobos" userId="9f5eda2b-5023-4474-96c2-3a9f1949f1f5" providerId="ADAL" clId="{DE051B27-E08E-41D1-9C2B-D15E3958970E}" dt="2023-06-13T14:18:16.709" v="9" actId="1076"/>
          <ac:picMkLst>
            <pc:docMk/>
            <pc:sldMk cId="1407130246" sldId="256"/>
            <ac:picMk id="4" creationId="{C3CC976C-6F86-A1CF-A06F-66EFA5AEAA0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A6A8EF-DE89-CA77-6A85-23C15A203C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D5D8EAB-12D1-54D7-02F7-2E1C99E11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A9DD25-FEF3-94F7-B705-483C44C85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17B14D-0B2F-9F63-8A0A-CF11B8FCD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A16156-B9F6-152B-7202-2EC449185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78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63D6A8-251E-08B6-0CDF-6574BE181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820D267-95C5-A28F-A8A2-827B11451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559D14-3812-53A2-61B7-BBBC8F1F4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516856-15DC-3839-F40A-A18B8B9D5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A4A6E0-A806-D0EB-0921-936712FA8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53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566BC04-1F19-3DAF-37AA-AF8A656C8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D8981FB-9556-7B86-EADB-A71B508F8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C9F2F1-CD9D-B998-889D-2D8ABB163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76BA07-FF6B-772A-B601-1B46A6120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912744-5EBC-7DD7-756E-D58CD2EE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65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42A3EA-B22D-FBD8-710F-9C5D8A0D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72F44B-5F7A-F06E-FD28-69B098EEA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50A104-5FF6-5AEB-C9A9-C00974E3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69F8D3-95A5-524E-7A47-CD25E8570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AD82F4-951C-2D47-BBAA-F74CF845D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75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F8EC7C-78FF-49CC-F9F4-F6C22C5F4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818DC6A-20BE-DBE5-BBCD-C80CCAD20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CB3892-EA12-FF58-04E5-0B1526CE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45EA02-1B2A-AC12-E4EE-24F7F0241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EE88EF-4158-F0CA-24D0-C9829BBD3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26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F6255-5FA1-58C4-D343-0A5BA7F5D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71EA56-128F-2EED-BBA1-643F002A69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C697E9A-5E93-FF1C-7CA1-068403B10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8C4700-A4B4-4873-CDF4-DE3666985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F596A9-7251-5213-F401-B5F78255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3487C0-36E4-86E8-8E9B-DBB5B650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38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617CB0-B2E3-6F1D-40C6-7E9EB3D9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00127E-89E9-E2F7-2735-629B16DC2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5F6F582-52DB-C45C-F056-122946662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9D8E918-2D22-03F6-FA59-80EE5176D9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F745AD6-6684-2EEB-2032-88BFF894B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F2ECA43-9560-8B04-4D6B-8D6E7A558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2401937-4466-8F91-B7EB-CFBA242D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1D8B031-35DA-914F-E10C-B2AF98B4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73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E91A82-049D-0B4C-D74C-41AFEB15A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F2DBAE8-6A77-44D3-09E9-C6EBCB212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DD07759-0E9B-F620-CDF4-B44502F52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235407B-E205-04EE-18C7-7862FEEA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29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BAAE612-756C-349D-37C3-893382A9D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F2734AF-83DA-5965-4015-3D578885A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3B28043-7DAF-8A21-CD18-2A2E18ECF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51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C6AFB1-7229-C3EC-F5F3-F71C38E9C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710BA0-D0B3-989E-9482-5A7EE659D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FC272D1-3284-328E-56E0-4ACB9C062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240147A-C945-C55D-7BCC-3E84CE13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F3437B-1D5C-C4EB-E425-570733838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22BD15-51CA-FA56-14A3-15E2D6CCA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91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260BE6-210D-EE1A-93F5-04A1821ED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BFBE72-FFD7-8771-7D0A-CFFF579470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655CD50-0791-EDF6-D6F9-8979315D0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A0D4EF-3927-6748-4DEA-3AED71824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C48701-C430-0EDB-D0F8-718A2DCB2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D78CAA-806A-F861-F615-79A812E38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47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FF1477D-6CF9-FE51-FF2C-AD20A6AB1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E188C45-2F94-EBF5-83C9-25392BFE5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180D40-7405-0F3E-0BAB-C5CA214233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2574A-873E-4C06-96BF-7B40C8B53BA7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B325A2-AFF8-757B-7BB5-F0E8810FC6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E6812E-7874-425E-42D1-928A4341A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B214-5036-474F-851C-9CC9E9B993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62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C3CC976C-6F86-A1CF-A06F-66EFA5AEA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1850" y="1678869"/>
            <a:ext cx="3880794" cy="367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30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C1B6F78D447D641A40BD40D3021E9AB" ma:contentTypeVersion="11" ma:contentTypeDescription="Creare un nuovo documento." ma:contentTypeScope="" ma:versionID="90eb8d19c48a34055e896de4f1e38e1d">
  <xsd:schema xmlns:xsd="http://www.w3.org/2001/XMLSchema" xmlns:xs="http://www.w3.org/2001/XMLSchema" xmlns:p="http://schemas.microsoft.com/office/2006/metadata/properties" xmlns:ns2="5b09d3b4-aae1-4aa9-a55d-b4676ece0cc8" xmlns:ns3="03e85959-20aa-4fe0-aef1-75919ee4d0b2" targetNamespace="http://schemas.microsoft.com/office/2006/metadata/properties" ma:root="true" ma:fieldsID="60ccb3d740060b00cac23b157624d728" ns2:_="" ns3:_="">
    <xsd:import namespace="5b09d3b4-aae1-4aa9-a55d-b4676ece0cc8"/>
    <xsd:import namespace="03e85959-20aa-4fe0-aef1-75919ee4d0b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9d3b4-aae1-4aa9-a55d-b4676ece0cc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Tag immagine" ma:readOnly="false" ma:fieldId="{5cf76f15-5ced-4ddc-b409-7134ff3c332f}" ma:taxonomyMulti="true" ma:sspId="1bf5c004-1010-4122-87ab-e11b3ed350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85959-20aa-4fe0-aef1-75919ee4d0b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b6e5e57a-22ad-4be2-95d2-4993ff67cb9d}" ma:internalName="TaxCatchAll" ma:showField="CatchAllData" ma:web="03e85959-20aa-4fe0-aef1-75919ee4d0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3e85959-20aa-4fe0-aef1-75919ee4d0b2" xsi:nil="true"/>
    <lcf76f155ced4ddcb4097134ff3c332f xmlns="5b09d3b4-aae1-4aa9-a55d-b4676ece0c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4E0681A-14C2-4A7D-BCE5-E19B901494D9}"/>
</file>

<file path=customXml/itemProps2.xml><?xml version="1.0" encoding="utf-8"?>
<ds:datastoreItem xmlns:ds="http://schemas.openxmlformats.org/officeDocument/2006/customXml" ds:itemID="{298CD5EC-08FD-4F82-BD1D-2A0750330055}"/>
</file>

<file path=customXml/itemProps3.xml><?xml version="1.0" encoding="utf-8"?>
<ds:datastoreItem xmlns:ds="http://schemas.openxmlformats.org/officeDocument/2006/customXml" ds:itemID="{C87AA8B7-83A5-49B5-A75C-C7546834A6A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Remus Dobos</dc:creator>
  <cp:lastModifiedBy>Remus Dobos</cp:lastModifiedBy>
  <cp:revision>1</cp:revision>
  <dcterms:created xsi:type="dcterms:W3CDTF">2023-06-13T14:17:55Z</dcterms:created>
  <dcterms:modified xsi:type="dcterms:W3CDTF">2023-06-13T14:18:23Z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0x0101005C1B6F78D447D641A40BD40D3021E9AB</vt:lpwstr>
  </property>
</Properties>
</file>