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A4F5E80-5118-43C3-94C2-2D470AE57ED6}" v="1" dt="2023-06-13T14:19:48.492"/>
    <p1510:client id="{A3E4DDC8-ADFC-4412-B79E-FD6F4A327744}" v="1" dt="2023-06-13T14:22:19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mus Dobos" userId="9f5eda2b-5023-4474-96c2-3a9f1949f1f5" providerId="ADAL" clId="{8A4F5E80-5118-43C3-94C2-2D470AE57ED6}"/>
    <pc:docChg chg="custSel addSld modSld">
      <pc:chgData name="Remus Dobos" userId="9f5eda2b-5023-4474-96c2-3a9f1949f1f5" providerId="ADAL" clId="{8A4F5E80-5118-43C3-94C2-2D470AE57ED6}" dt="2023-06-13T14:19:55.548" v="6" actId="1076"/>
      <pc:docMkLst>
        <pc:docMk/>
      </pc:docMkLst>
      <pc:sldChg chg="addSp delSp modSp new mod">
        <pc:chgData name="Remus Dobos" userId="9f5eda2b-5023-4474-96c2-3a9f1949f1f5" providerId="ADAL" clId="{8A4F5E80-5118-43C3-94C2-2D470AE57ED6}" dt="2023-06-13T14:19:55.548" v="6" actId="1076"/>
        <pc:sldMkLst>
          <pc:docMk/>
          <pc:sldMk cId="3181178669" sldId="256"/>
        </pc:sldMkLst>
        <pc:spChg chg="del">
          <ac:chgData name="Remus Dobos" userId="9f5eda2b-5023-4474-96c2-3a9f1949f1f5" providerId="ADAL" clId="{8A4F5E80-5118-43C3-94C2-2D470AE57ED6}" dt="2023-06-13T14:19:34.050" v="1" actId="478"/>
          <ac:spMkLst>
            <pc:docMk/>
            <pc:sldMk cId="3181178669" sldId="256"/>
            <ac:spMk id="2" creationId="{20FED5C0-8BEA-723E-2944-0137C37D878B}"/>
          </ac:spMkLst>
        </pc:spChg>
        <pc:spChg chg="del">
          <ac:chgData name="Remus Dobos" userId="9f5eda2b-5023-4474-96c2-3a9f1949f1f5" providerId="ADAL" clId="{8A4F5E80-5118-43C3-94C2-2D470AE57ED6}" dt="2023-06-13T14:19:35.054" v="2" actId="478"/>
          <ac:spMkLst>
            <pc:docMk/>
            <pc:sldMk cId="3181178669" sldId="256"/>
            <ac:spMk id="3" creationId="{F1E5BCC7-6E8F-8333-7C5A-8BE10D19988D}"/>
          </ac:spMkLst>
        </pc:spChg>
        <pc:picChg chg="add mod">
          <ac:chgData name="Remus Dobos" userId="9f5eda2b-5023-4474-96c2-3a9f1949f1f5" providerId="ADAL" clId="{8A4F5E80-5118-43C3-94C2-2D470AE57ED6}" dt="2023-06-13T14:19:55.548" v="6" actId="1076"/>
          <ac:picMkLst>
            <pc:docMk/>
            <pc:sldMk cId="3181178669" sldId="256"/>
            <ac:picMk id="4" creationId="{FB9CD091-95FF-E737-C9C4-DB65910A07F4}"/>
          </ac:picMkLst>
        </pc:picChg>
      </pc:sldChg>
      <pc:sldMasterChg chg="addSldLayout">
        <pc:chgData name="Remus Dobos" userId="9f5eda2b-5023-4474-96c2-3a9f1949f1f5" providerId="ADAL" clId="{8A4F5E80-5118-43C3-94C2-2D470AE57ED6}" dt="2023-06-13T14:19:31.945" v="0" actId="680"/>
        <pc:sldMasterMkLst>
          <pc:docMk/>
          <pc:sldMasterMk cId="3793798398" sldId="2147483648"/>
        </pc:sldMasterMkLst>
        <pc:sldLayoutChg chg="add">
          <pc:chgData name="Remus Dobos" userId="9f5eda2b-5023-4474-96c2-3a9f1949f1f5" providerId="ADAL" clId="{8A4F5E80-5118-43C3-94C2-2D470AE57ED6}" dt="2023-06-13T14:19:31.945" v="0" actId="680"/>
          <pc:sldLayoutMkLst>
            <pc:docMk/>
            <pc:sldMasterMk cId="3793798398" sldId="2147483648"/>
            <pc:sldLayoutMk cId="450964374" sldId="2147483649"/>
          </pc:sldLayoutMkLst>
        </pc:sldLayoutChg>
      </pc:sldMasterChg>
    </pc:docChg>
  </pc:docChgLst>
  <pc:docChgLst>
    <pc:chgData name="Remus Dobos" userId="9f5eda2b-5023-4474-96c2-3a9f1949f1f5" providerId="ADAL" clId="{A3E4DDC8-ADFC-4412-B79E-FD6F4A327744}"/>
    <pc:docChg chg="custSel modSld">
      <pc:chgData name="Remus Dobos" userId="9f5eda2b-5023-4474-96c2-3a9f1949f1f5" providerId="ADAL" clId="{A3E4DDC8-ADFC-4412-B79E-FD6F4A327744}" dt="2023-06-13T14:22:24.631" v="5" actId="1076"/>
      <pc:docMkLst>
        <pc:docMk/>
      </pc:docMkLst>
      <pc:sldChg chg="addSp delSp modSp mod">
        <pc:chgData name="Remus Dobos" userId="9f5eda2b-5023-4474-96c2-3a9f1949f1f5" providerId="ADAL" clId="{A3E4DDC8-ADFC-4412-B79E-FD6F4A327744}" dt="2023-06-13T14:22:24.631" v="5" actId="1076"/>
        <pc:sldMkLst>
          <pc:docMk/>
          <pc:sldMk cId="3181178669" sldId="256"/>
        </pc:sldMkLst>
        <pc:picChg chg="add mod">
          <ac:chgData name="Remus Dobos" userId="9f5eda2b-5023-4474-96c2-3a9f1949f1f5" providerId="ADAL" clId="{A3E4DDC8-ADFC-4412-B79E-FD6F4A327744}" dt="2023-06-13T14:22:24.631" v="5" actId="1076"/>
          <ac:picMkLst>
            <pc:docMk/>
            <pc:sldMk cId="3181178669" sldId="256"/>
            <ac:picMk id="2" creationId="{597472EF-FBE3-A832-E4C9-9CA559B8293B}"/>
          </ac:picMkLst>
        </pc:picChg>
        <pc:picChg chg="del">
          <ac:chgData name="Remus Dobos" userId="9f5eda2b-5023-4474-96c2-3a9f1949f1f5" providerId="ADAL" clId="{A3E4DDC8-ADFC-4412-B79E-FD6F4A327744}" dt="2023-06-13T14:22:14.808" v="0" actId="478"/>
          <ac:picMkLst>
            <pc:docMk/>
            <pc:sldMk cId="3181178669" sldId="256"/>
            <ac:picMk id="4" creationId="{FB9CD091-95FF-E737-C9C4-DB65910A07F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0ED8BD-167E-82E7-7FDB-ABA598469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5348756-1FFB-855F-6FE4-BE1A568816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450964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379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id="{597472EF-FBE3-A832-E4C9-9CA559B82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9341" y="1731258"/>
            <a:ext cx="2833318" cy="3395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117866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5C1B6F78D447D641A40BD40D3021E9AB" ma:contentTypeVersion="11" ma:contentTypeDescription="Creare un nuovo documento." ma:contentTypeScope="" ma:versionID="90eb8d19c48a34055e896de4f1e38e1d">
  <xsd:schema xmlns:xsd="http://www.w3.org/2001/XMLSchema" xmlns:xs="http://www.w3.org/2001/XMLSchema" xmlns:p="http://schemas.microsoft.com/office/2006/metadata/properties" xmlns:ns2="5b09d3b4-aae1-4aa9-a55d-b4676ece0cc8" xmlns:ns3="03e85959-20aa-4fe0-aef1-75919ee4d0b2" targetNamespace="http://schemas.microsoft.com/office/2006/metadata/properties" ma:root="true" ma:fieldsID="60ccb3d740060b00cac23b157624d728" ns2:_="" ns3:_="">
    <xsd:import namespace="5b09d3b4-aae1-4aa9-a55d-b4676ece0cc8"/>
    <xsd:import namespace="03e85959-20aa-4fe0-aef1-75919ee4d0b2"/>
    <xsd:element name="properties">
      <xsd:complexType>
        <xsd:sequence>
          <xsd:element name="documentManagement">
            <xsd:complexType>
              <xsd:all>
                <xsd:element ref="ns2:lcf76f155ced4ddcb4097134ff3c332f" minOccurs="0"/>
                <xsd:element ref="ns3:TaxCatchAll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09d3b4-aae1-4aa9-a55d-b4676ece0cc8" elementFormDefault="qualified">
    <xsd:import namespace="http://schemas.microsoft.com/office/2006/documentManagement/types"/>
    <xsd:import namespace="http://schemas.microsoft.com/office/infopath/2007/PartnerControls"/>
    <xsd:element name="lcf76f155ced4ddcb4097134ff3c332f" ma:index="9" nillable="true" ma:taxonomy="true" ma:internalName="lcf76f155ced4ddcb4097134ff3c332f" ma:taxonomyFieldName="MediaServiceImageTags" ma:displayName="Tag immagine" ma:readOnly="false" ma:fieldId="{5cf76f15-5ced-4ddc-b409-7134ff3c332f}" ma:taxonomyMulti="true" ma:sspId="1bf5c004-1010-4122-87ab-e11b3ed35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3e85959-20aa-4fe0-aef1-75919ee4d0b2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hidden="true" ma:list="{b6e5e57a-22ad-4be2-95d2-4993ff67cb9d}" ma:internalName="TaxCatchAll" ma:showField="CatchAllData" ma:web="03e85959-20aa-4fe0-aef1-75919ee4d0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3e85959-20aa-4fe0-aef1-75919ee4d0b2" xsi:nil="true"/>
    <lcf76f155ced4ddcb4097134ff3c332f xmlns="5b09d3b4-aae1-4aa9-a55d-b4676ece0cc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8B32DAB-A8BC-4F28-B85C-2C61C77AABC3}"/>
</file>

<file path=customXml/itemProps2.xml><?xml version="1.0" encoding="utf-8"?>
<ds:datastoreItem xmlns:ds="http://schemas.openxmlformats.org/officeDocument/2006/customXml" ds:itemID="{CFE2FA42-E155-433D-B494-A1DB81FB5515}"/>
</file>

<file path=customXml/itemProps3.xml><?xml version="1.0" encoding="utf-8"?>
<ds:datastoreItem xmlns:ds="http://schemas.openxmlformats.org/officeDocument/2006/customXml" ds:itemID="{2BD571A3-0CAD-431C-9159-22A854E67D71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Remus Dobos</dc:creator>
  <cp:lastModifiedBy>Remus Dobos</cp:lastModifiedBy>
  <cp:revision>1</cp:revision>
  <dcterms:created xsi:type="dcterms:W3CDTF">2023-06-13T14:19:30Z</dcterms:created>
  <dcterms:modified xsi:type="dcterms:W3CDTF">2023-06-13T14:22:28Z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0x0101005C1B6F78D447D641A40BD40D3021E9AB</vt:lpwstr>
  </property>
</Properties>
</file>